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8" r:id="rId69"/>
    <p:sldId id="323" r:id="rId70"/>
    <p:sldId id="324" r:id="rId71"/>
    <p:sldId id="325" r:id="rId72"/>
    <p:sldId id="326" r:id="rId73"/>
    <p:sldId id="327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4CC3C-EC95-4BDB-8FB0-D430E3BE2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1B39BA-FE17-447A-9CEE-B082B9E1A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0B2CAB-E3E5-4EB6-B8DD-135EBB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8861D-6DD9-43AC-90B6-EC30F0A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9D5A1-027A-486E-9666-066D728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3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74999-C513-456E-B867-C90EC68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225280-41BA-4418-A4D0-47BBE5AD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13512-7F70-464B-974A-7950932C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CF742-286D-4499-8E8F-426DF0AA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4CBBF-61A9-459D-93C2-9C816B7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D12033-30BD-46A4-B5E4-07EEC5193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44CECC-87F4-4DA6-8A1C-2E8C8C4D5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9D7A7-6310-4C89-BFFF-CC8461C9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3B1B1-DD5D-4934-9A54-F8591AD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8F131C-BE81-42B0-8C55-7BD944B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F1389-FB77-4910-8803-C166556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F5EE3-E2BF-4965-8614-F4C3EDE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32721-0DEF-4699-A022-7777B862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81190B-462D-4BB6-AD05-60836DC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35251-1BEA-4F3B-A901-2166239F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5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7582-B8AD-442E-BB8A-CB963DFF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89C58-ECFA-4602-A4D2-0B9107E8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F0358B-5D57-40A8-B3D5-84C7CEEF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DD265-EEE2-40F4-BBA6-510BEBF3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C26A-6CFA-415E-B7DF-D7411E96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2D929-BB86-4C67-BC39-0265E51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9E8AB-F1C2-497D-95F4-179BE33A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9FEC89-F141-4AD9-82FE-7F472927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49C36-2803-4F2E-9429-66697D1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430E7-FBC3-4CA1-AB1D-508C6BAB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1A2A7E-1C19-4258-8B42-CB0DFA9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244A2-BEDC-4958-9BE2-2D1BD27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F435D-2504-454C-94BE-EFEAF33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0D33DA-73EC-40F9-957B-089312C3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C9C22-2BB4-4DD9-86D8-A8342C9A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0BD15-ED8C-4014-A45C-5F33F67A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60440-2B7C-4CAE-98D6-8FCAC73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E03AA-0EC2-49B3-A6EB-A337417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B58826-036B-4129-B07E-F3D3ECAC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15962-F6A9-430E-A603-8D3825A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929BDE-F5F6-4BDC-9FD1-FC8C6AC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98B643-2A74-4466-8AFC-0ED6B1E3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2E3176-4DED-47F3-8662-24EDCA2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113225-8A4D-458A-B300-2F06F636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93EE4-2C05-4C03-A4FA-4B430EDB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E2E28-07F4-43FA-9F27-BDCFFA4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D45E4-6947-4E4C-B99C-A220F5A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D5E57-0924-4A31-92BC-CD19B616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211F80-7F53-4E67-848E-685D5EA76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35EEF-0669-400B-8C2F-5AA7A3A0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918135-09B6-4C0A-B831-54AEF13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D38A5-2B1F-4C17-ACF7-1DA9815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A816-A43F-4793-B650-D35D189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9CB1E1-5C79-448E-A2C7-4DF669E9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A1DD6-DB4D-4CA8-987B-6A19AD41C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7BE82C-0E1A-42ED-86CB-1D37D2A9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F4C5D-2F03-44DB-9D66-823F001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252CC-21A3-4170-BB74-00238F76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36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7A51AD-44EC-43AC-898D-5F3A340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5ABE2-E00E-40A2-8A4D-59AE3D07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F1BB87-69F5-4236-AF16-8D05B860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B2308-F357-4E01-A437-1F021F4E7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84BAF0-A08D-4ECE-B9C2-34D3159A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B44F5CF-5595-4C0A-B7CA-0779A3BE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20686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6213D1-F1A9-42CF-9AFD-291B13E3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1B6E-AE2D-45F2-9588-75B1AE0C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C38DD5-1C24-4EBF-B974-49DFE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27CA14-8CEA-4EA5-8F1E-DCFD9C5C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1162E-5A0A-4050-82E3-36625189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A6566-50A0-4E2A-A7A4-8E4EA5294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79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1EDDAC-BD3F-4A2C-BF5D-1A426163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5"/>
            <a:ext cx="12192000" cy="5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F4F1A7-37C0-458E-95BF-85F998CD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67798-FF27-4B29-965E-E143D903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670187-F910-4D43-B239-509116D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37"/>
            <a:ext cx="12192000" cy="58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E8DC29-7149-4E65-A73C-6F3A55FD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54"/>
            <a:ext cx="12192000" cy="58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14E10-9F3E-4BAA-BECB-EBA3200B7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Developper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89204-21A8-41F4-8DF0-F322994B1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01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F06D15-206F-45A3-A100-7A5DD9ED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5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918470-35F1-4EB0-AB34-D92D17A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9D8201-93C6-41DF-ACB2-0876ABC7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35DB6-53D0-455E-9BE3-A8A32B3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A77ED-0747-4AEC-83B0-8B1E324F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21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F8EF7-1135-4A4D-B9B4-E3029F8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0F51F-13FC-4EED-A99B-A92C4DD91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E19559-FB78-4CF1-8EC2-9F2A35D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67"/>
            <a:ext cx="12192000" cy="6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23D464-E074-4D95-B25F-51C0E40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80"/>
            <a:ext cx="12192000" cy="5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2628D7-B89D-4E7F-8392-66ED327C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D6118-3C8E-49E4-808F-75910E80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21D894-89B3-455D-9382-7915A197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84657-993E-45CD-BD6C-F116FDA7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73"/>
            <a:ext cx="12192000" cy="5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CB0FD1-01CC-42CF-B949-5614CB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EC86D-D96B-430C-B023-3451BCA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219722"/>
            <a:ext cx="11801383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62CEDA-3346-42EF-9D9A-8C6B18F1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9EABD-2236-4C30-AEE8-CCB4F98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CA2D7-18B4-40E4-B9F0-FB9E4762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08"/>
            <a:ext cx="12192000" cy="6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5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84701E-806E-4E12-9FCA-C16FCF0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3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090C0-24BC-44EF-B67B-89C5667F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61"/>
            <a:ext cx="12192000" cy="6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F5CBAD-BE31-4CC8-B338-10ECDDEC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DD08F5-E0D2-41EA-8931-CC5FA2B3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4F26D8-0DBD-4389-87F1-C40D52DB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7"/>
            <a:ext cx="12192000" cy="6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F5669-765F-4C27-9746-D3B20C1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30"/>
            <a:ext cx="12192000" cy="6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3B133-339A-4833-A1B8-0FD20D550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B4E155-BAAB-4E4C-B8EF-7BBEB4D48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C99E0B-EDF2-4DE3-832D-98ABBDA0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0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34C85D-F358-451A-A06C-9D034B6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5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4CF3A-EE8A-4A74-8FE7-186C0E0F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A03FF2-26B9-4D70-B0E0-33CF4844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0"/>
            <a:ext cx="12192000" cy="5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C19E7-3A6E-4D01-8F75-C4F24B296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0ACE4D-8F25-4514-8712-B42FE5DA3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47E804-6CC5-4C29-8725-B3D6EF8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8A116-B5DB-44AD-B741-0B7837E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0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333D0-657C-4A29-80C8-E6CF8A1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6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C8949-40F1-4230-AA99-F226AA16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DF841-E46D-4B96-9FE5-13CF5008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533B2F-6929-433E-9027-FFA57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5C6CA-A11F-4D7A-8FBB-ADF0752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1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93B1F-70C1-40D4-9AFF-C9572C0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FB5409-4273-4CC9-B3B1-75B0AA1D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BFB5F-4CBB-49BA-A458-0B9F761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4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35944-E605-471D-ACF5-4CCDE9A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03B37E-8E48-4E1A-8BA3-B6339FF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2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D2F2DC-5C80-424D-A3D8-229B2634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C64269-E478-45AD-8345-27D0618B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8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C9E6D-6EDE-4082-9634-12147885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89198F-8087-49A3-BFC8-FFD4E4307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86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63F65-9BEA-4E0B-8D9E-2AE0466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5"/>
            <a:ext cx="12192000" cy="6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11963-0F9A-4A98-AF1E-A6C0941C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0550B-6492-4568-9947-843BEF1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31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794C6F-5943-41B8-852C-64DB364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F9DA27-A9F8-4C00-A8F6-8F92519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B6AA61-CC18-434A-82DB-069FF04A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6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08D304-3A87-4572-8646-706E75DC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5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0625B-CFA8-4F16-959B-5EF63FFB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0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7A1B65-112F-49E4-8D3E-E8C3DC5B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4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FFFC9-0259-404F-AC5C-EBF137A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6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D9811-2687-4A30-9095-0C4F0C5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16C8EA-42E9-4975-A5FD-64ED023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784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5C015-20C5-4C2F-A6D0-76F9528D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A51113-5DDA-4CAB-B8A8-627BCCF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5FEA7-8552-4454-997E-C58DC7E8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22AECD-1164-47FE-9FD2-79F52EC4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" y="0"/>
            <a:ext cx="12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1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886EB-8E5C-4371-BA83-ADACF3CD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"/>
            <a:ext cx="12192000" cy="68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3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B61AC-2D86-467B-909F-8E5845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7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1641-98E2-4A4B-B688-FADC45DF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Buisness</a:t>
            </a:r>
            <a:r>
              <a:rPr lang="fr-FR" dirty="0"/>
              <a:t> Model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DAE2DF-6368-4A17-B4A7-4896B644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6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904D2-D882-4C65-8CED-4689E2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D5066-23DC-483D-BF02-D0C200B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B1103A-2B6C-481F-9154-D2B87D40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49B4-83E3-4CAA-B5F4-71E21D4D8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1F4A40-D656-4384-A6F7-910A6DFF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851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95FF8A-29DB-4535-82EF-B054D28A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8C7368-040A-4234-8B0A-467A88D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075A42-69B8-46F3-B508-B34282E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0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A1C82-C06B-4256-9B36-024086A9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075E79-8A24-411A-8DFD-4DF2C2F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2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4ABF1F-0A55-40D5-A08B-52C6FE88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4"/>
            <a:ext cx="12192000" cy="6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5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FE63FA-C806-4A09-8B9E-5CC9E35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37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1BF29-D4D3-4ED6-A3C5-3EACCFC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87BE3-4F3E-448A-AE1C-5E9B94A4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AAEFB4-0BDC-4C4B-8109-F3082CC9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4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9357-9093-438B-A85F-426E063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989A2C-2810-4257-8810-6E0DBD9B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F1BCD6-A740-48AE-A2B4-F42541E1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2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</Words>
  <Application>Microsoft Office PowerPoint</Application>
  <PresentationFormat>Grand écran</PresentationFormat>
  <Paragraphs>10</Paragraphs>
  <Slides>89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Thème Office</vt:lpstr>
      <vt:lpstr>Sommaire</vt:lpstr>
      <vt:lpstr>Project Developper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Buisness Model</vt:lpstr>
      <vt:lpstr>Présentation PowerPoint</vt:lpstr>
      <vt:lpstr>Présentation PowerPoint</vt:lpstr>
      <vt:lpstr>Présentation PowerPoint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Diego Mejia Gil</dc:creator>
  <cp:lastModifiedBy>Diego Mejia Gil</cp:lastModifiedBy>
  <cp:revision>4</cp:revision>
  <dcterms:created xsi:type="dcterms:W3CDTF">2020-10-16T11:49:55Z</dcterms:created>
  <dcterms:modified xsi:type="dcterms:W3CDTF">2020-10-16T12:31:36Z</dcterms:modified>
</cp:coreProperties>
</file>